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859" r:id="rId2"/>
    <p:sldId id="906" r:id="rId3"/>
    <p:sldId id="910" r:id="rId4"/>
    <p:sldId id="911" r:id="rId5"/>
    <p:sldId id="912" r:id="rId6"/>
    <p:sldId id="913" r:id="rId7"/>
    <p:sldId id="914" r:id="rId8"/>
    <p:sldId id="915" r:id="rId9"/>
    <p:sldId id="916" r:id="rId10"/>
    <p:sldId id="917" r:id="rId11"/>
    <p:sldId id="907" r:id="rId12"/>
    <p:sldId id="908" r:id="rId13"/>
    <p:sldId id="909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08" d="100"/>
          <a:sy n="108" d="100"/>
        </p:scale>
        <p:origin x="1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八年级下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340768"/>
            <a:ext cx="12192000" cy="268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第一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单元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中华人民共和国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的成立和巩固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0" y="4114340"/>
            <a:ext cx="12192000" cy="1100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000" dirty="0">
                <a:solidFill>
                  <a:prstClr val="black"/>
                </a:solidFill>
                <a:cs typeface="Times New Roman" panose="02020603050405020304" pitchFamily="18" charset="0"/>
              </a:rPr>
              <a:t>第一单元总结与提升</a:t>
            </a: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758448"/>
              </p:ext>
            </p:extLst>
          </p:nvPr>
        </p:nvGraphicFramePr>
        <p:xfrm>
          <a:off x="361309" y="908720"/>
          <a:ext cx="1152128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2061489">
                  <a:extLst>
                    <a:ext uri="{9D8B030D-6E8A-4147-A177-3AD203B41FA5}">
                      <a16:colId xmlns:a16="http://schemas.microsoft.com/office/drawing/2014/main" val="4195359428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773590503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26392946"/>
                    </a:ext>
                  </a:extLst>
                </a:gridCol>
                <a:gridCol w="4275215">
                  <a:extLst>
                    <a:ext uri="{9D8B030D-6E8A-4147-A177-3AD203B41FA5}">
                      <a16:colId xmlns:a16="http://schemas.microsoft.com/office/drawing/2014/main" val="3940583841"/>
                    </a:ext>
                  </a:extLst>
                </a:gridCol>
              </a:tblGrid>
              <a:tr h="30517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措施</a:t>
                      </a:r>
                    </a:p>
                  </a:txBody>
                  <a:tcPr marL="31430" marR="314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开始时间</a:t>
                      </a:r>
                    </a:p>
                  </a:txBody>
                  <a:tcPr marL="31430" marR="314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结果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重大影响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565885"/>
                  </a:ext>
                </a:extLst>
              </a:tr>
              <a:tr h="122071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抗美援朝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430" marR="314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430" marR="314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1953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美国不得不在停战协定上签字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中朝人民取得了反侵略战争的胜利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增强了中华民族的自信心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提高了中华人民共和国的国际地位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为我国的经济建设赢得一个相对稳定的和平环境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430" marR="3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1529632"/>
                  </a:ext>
                </a:extLst>
              </a:tr>
              <a:tr h="8789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西藏和平解放</a:t>
                      </a:r>
                      <a:endParaRPr lang="zh-CN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430" marR="314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1951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430" marR="314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西藏和平解放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祖国大陆获得统一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各族人民实现了大团结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430" marR="3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60744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906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福建中考改编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有人指着自己的一缸子白雪，几片肉，一块朝鲜打糕，还有早晨剩下的米饭说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你看，这还不是好几个菜吗！这年过得蛮不坏哩！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这体现了志愿军的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严明纪律观念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武器装备精良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革命乐观主义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业余生活丰富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3534" y="197073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731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凉山中考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某文献出现了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废除地主阶级封建剥削的土地所有制，实行农民的土地所有制，借以解放农村生产力，发展农业生产，为新中国的工业化开辟道路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的论述。该论述出自于哪一文献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《中国人民政治协商会议共同纲领》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《中华人民共和国土地改革法》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《中华人民共和国宪法》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《中国土地法大纲》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99062" y="19888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6226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黔东南中考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年，西藏地方政府派出以阿沛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阿旺晋美为首席代表的代表团抵达北京，与中央人民政府谈判，双方达成了和平解放西藏的协议，西藏获得和平解放。这标志着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祖国获得了统一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祖国大陆获得了统一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西藏自治区成立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西藏确立社会主义制度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95428" y="19888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8056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975" y="764704"/>
            <a:ext cx="11485848" cy="445251"/>
          </a:xfrm>
          <a:prstGeom prst="rect">
            <a:avLst/>
          </a:prstGeom>
        </p:spPr>
      </p:pic>
      <p:pic>
        <p:nvPicPr>
          <p:cNvPr id="5" name="课时训练-历史-8下-时间轴-01.EPS" descr="id:214749032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8990" y="1700808"/>
            <a:ext cx="11532562" cy="1897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83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478" y="908720"/>
            <a:ext cx="11628948" cy="450000"/>
          </a:xfrm>
          <a:prstGeom prst="rect">
            <a:avLst/>
          </a:prstGeom>
        </p:spPr>
      </p:pic>
      <p:pic>
        <p:nvPicPr>
          <p:cNvPr id="5" name="课时训练-历史-8下-结构图-01.EPS" descr="id:214749034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206774" y="1628800"/>
            <a:ext cx="8650404" cy="4897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83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88451"/>
            <a:ext cx="11380644" cy="504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545713"/>
            <a:ext cx="5386189" cy="527953"/>
          </a:xfrm>
          <a:prstGeom prst="rect">
            <a:avLst/>
          </a:prstGeom>
        </p:spPr>
      </p:pic>
      <p:pic>
        <p:nvPicPr>
          <p:cNvPr id="5" name="lc8.jpg" descr="id:214749037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142878" y="2348880"/>
            <a:ext cx="6478905" cy="3634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18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临沂中考改编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在如图所示的会议开幕式上，毛泽东说：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诸位代表先生们，我们有一个共同的感觉，这就是我们的工作将写在人类的历史上，它将表明：占人类总数四分之一的中国人从此站立起来了。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这里的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站立起来了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中国建立了一个新的国家政权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中国真正成为独立自主的国家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中国进入了社会主义初级阶段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中国进入了改革开放的新时期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668550" y="19888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126" y="2564904"/>
            <a:ext cx="3478692" cy="3245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375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青海中考改编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天安门是中国古典建筑的瑰宝，见证了中国历史的重要时刻。再现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1949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日毛泽东在天安门城楼讲话的场景，与之相关的历史事件是</a:t>
            </a: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长征胜利会师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人民解放战争胜利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中华人民共和国的成立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土地改革完成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008202" y="14391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61183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扬州中考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月，《人民日报》报道：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中国人民从此有了屹立于世界和平民主阵营的祖国，有了真正能保护自己、代表自己的政府。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该报道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宣告祖国大陆获得统一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表达了人民群众的民族自豪感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宣布世界和平得以实现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表明了土地改革已经全部完成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622918" y="143203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3123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牡丹江中考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歌词蕴含着历史信息。下列最能反映中华人民共和国成立的歌词是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雄赳赳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气昂昂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跨过鸭绿江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我们唱着东方红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当家作主站起来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打倒列强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打倒列强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除军阀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除军阀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解放区的天是明朗的天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解放区的人民好喜欢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07454" y="142156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41819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56955"/>
            <a:ext cx="8435214" cy="506492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3856054"/>
              </p:ext>
            </p:extLst>
          </p:nvPr>
        </p:nvGraphicFramePr>
        <p:xfrm>
          <a:off x="334567" y="1600042"/>
          <a:ext cx="11521280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296143">
                  <a:extLst>
                    <a:ext uri="{9D8B030D-6E8A-4147-A177-3AD203B41FA5}">
                      <a16:colId xmlns:a16="http://schemas.microsoft.com/office/drawing/2014/main" val="3691228112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920883051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306114969"/>
                    </a:ext>
                  </a:extLst>
                </a:gridCol>
                <a:gridCol w="6192689">
                  <a:extLst>
                    <a:ext uri="{9D8B030D-6E8A-4147-A177-3AD203B41FA5}">
                      <a16:colId xmlns:a16="http://schemas.microsoft.com/office/drawing/2014/main" val="2954066944"/>
                    </a:ext>
                  </a:extLst>
                </a:gridCol>
              </a:tblGrid>
              <a:tr h="25144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措施</a:t>
                      </a:r>
                    </a:p>
                  </a:txBody>
                  <a:tcPr marL="31430" marR="314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开始时间</a:t>
                      </a:r>
                    </a:p>
                  </a:txBody>
                  <a:tcPr marL="31430" marR="314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结果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重大影响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9983870"/>
                  </a:ext>
                </a:extLst>
              </a:tr>
              <a:tr h="226298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土地改革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430" marR="314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430" marR="314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到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1952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年底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除部分民族地区外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全国大陆基本上完成了土地改革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彻底摧毁了我国存在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多年的封建土地制度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消灭了地主阶级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农民翻了身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得到了土地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成为土地的主人。这使人民政权更加巩固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也大大解放了农村生产力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为国家的工业化建设准备了条件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430" marR="3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04498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166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1050</TotalTime>
  <Words>678</Words>
  <Application>Microsoft Office PowerPoint</Application>
  <PresentationFormat>自定义</PresentationFormat>
  <Paragraphs>75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296</cp:revision>
  <dcterms:created xsi:type="dcterms:W3CDTF">2020-11-06T05:24:40Z</dcterms:created>
  <dcterms:modified xsi:type="dcterms:W3CDTF">2024-12-16T10:48:15Z</dcterms:modified>
</cp:coreProperties>
</file>